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3" autoAdjust="0"/>
    <p:restoredTop sz="85000" autoAdjust="0"/>
  </p:normalViewPr>
  <p:slideViewPr>
    <p:cSldViewPr snapToGrid="0">
      <p:cViewPr varScale="1">
        <p:scale>
          <a:sx n="96" d="100"/>
          <a:sy n="96" d="100"/>
        </p:scale>
        <p:origin x="8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8AD251-A178-3AEF-D20C-C913E230C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F385CB-2B52-07FF-73DE-70FF3F0AFE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B1DACE-3119-D721-4385-75575883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9109AC-C97F-4BF6-2D80-D8C71307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BA7F62-5C66-7E61-8712-45AA215C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793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453519-0CA5-6285-1A31-67CD9835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0091458-ABB7-095B-3878-8A111FDF6A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8E3434-E8BB-2CEF-272B-7D1FCEA74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6454D6-CE9A-1230-4C60-86400405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207888-3DA9-F4C3-AA20-4EC7FAEF1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98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6D68530-68D1-0E90-11A3-7B017FA5DC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5F8231-7D8A-6BC5-7F8F-946F57CCF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6F1054-5FEE-9ECD-F342-E9DB3F14C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BF2B36-68C1-8992-689F-28448E72C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5C81C6-24B1-E232-6857-87F281A42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8781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23EF65-6261-94ED-F6FF-1308B333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CFFA4A-9302-7CF8-3D44-21295425D1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154CF6-79F6-019A-6860-08305105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F44F58-25AA-38FE-2B38-628C82551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A7FE8F-B7AC-9AE4-26B1-A6DCF6A0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011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387BC-5127-CE2A-8D38-8A6292E1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644E1D-1850-0F21-A29F-9B55D8A8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2535B8-A2D3-9838-FFCA-BE741C276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A7E45F-8944-314A-28B9-F3D16A73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DBB9AED-AD5A-9E27-9319-51CD62D68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9572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B7E001-F4CC-B004-566E-720B97D36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7386D58-2A7F-6D9A-B13C-C110EE9F0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FDD4D8-8F9A-4543-B89C-802B4EDB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A65024-D829-9A1D-D9D7-CBE902120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07590A-13C1-8E18-D86E-347DA64E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307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A3DF66-F324-7781-8128-26905B3FD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0BFFC4-71E9-E556-EF09-1C467AA5BE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F3644C-668E-0D8E-850F-E2C2297AB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A870E3-6369-29A9-F9FB-308BEE285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FF549D7-337E-3443-CAA6-A3902C38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3ED13B-18B6-1835-7A46-2B5B1251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70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DF462-CF99-8D11-5042-5E42211C8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6615FA2-DFB6-CCDB-8A23-DCAEA3A4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FD2A6D4-6229-FF1C-0271-CF681BC1B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8C4EADF-7DC4-DA42-CC62-FA974784C5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64DB4DB-848A-EF1A-3496-6C729F76A0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435B13C-8AA2-01DB-E7ED-02CDA477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2824319-A3D4-5444-88D9-E63716CD9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B0554C7-595C-44E9-3E45-DADC6C5D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51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5D1126-F785-D884-BBAD-D17AB683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530FE8-966D-CA64-0D17-5383828EE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9CD3B1E-669E-D4E1-0156-5731277B2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4192C9-3EB0-9DDD-D8CF-E80D6606F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088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C3C3A1C-6CCA-FD9B-F10D-2D931C9FB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CF51B81-F776-523D-7AB2-0947998E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9289FC9-F7D0-5DC0-AC72-606E9277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4172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665043-B659-1ABE-73C4-DCA9EDC8C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1892ED8-9243-3641-C7FF-967C31588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C4B43C-BB91-52DB-9DF0-23AD457FB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57C297-225E-A678-2206-3D14F0B6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E3A6E0-B611-9D25-541E-CAF5E39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63262B2-22B9-CB65-768B-58791A48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06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A5B315-B6B1-56AF-34F4-5A78B5FC4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B735380-4160-8356-3F2F-C934A3C759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5A7EC2-7DCB-5CC9-2B4C-98265E2B63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D38973-58B8-6B80-C44C-975ED944C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2CA544B-1E29-C6A3-0AD5-B39729D43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CC77E4-82A6-9030-94F7-6055D32F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7247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686E2D6-71ED-CAB8-9814-5C1535A11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83FC79-7562-F234-1468-454E499A3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F67E40-573A-EAC0-523E-2EBC30516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C25B5-D0F4-4805-9268-4A5D0C06F98F}" type="datetimeFigureOut">
              <a:rPr lang="pt-BR" smtClean="0"/>
              <a:t>20/11/2025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2F0162-CDB5-8D6C-40A0-EA28B270D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16F330-74EC-E968-4D7F-6F95CD8D7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20870-FA40-4405-B8F6-10F366708F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402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F03E8EC-AA3C-4D9E-38CA-BF87F448C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20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59996D8-AC35-DE35-EF80-9718C71DA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211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3FE4237-0B4D-4B54-DBCC-7B1A1CF90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49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208B2DA-5152-C975-2AA2-7ABC4D236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624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66536C-03A5-DECC-6BFF-A992F52FB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50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8B0D24-A46F-B076-B831-E3327607A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010A17A-73C7-E772-9167-68DBD7549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7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555CFDC-1809-B7CF-5F91-6E5933BD5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0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E287A48-F1C8-52B7-F835-A03FC1790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C305B5-1798-1E93-3E69-B359C372F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043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DD3C0CA-4DFD-6E4F-4B5B-7FB375BB9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6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98CB186-BD3E-1A22-7A21-F51AB13BF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05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Final de Storytelling - Etapa 4</Template>
  <TotalTime>54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TIMOTEO DE JESUS SANTANA</dc:creator>
  <cp:lastModifiedBy>TIMOTEO DE JESUS SANTANA</cp:lastModifiedBy>
  <cp:revision>1</cp:revision>
  <dcterms:created xsi:type="dcterms:W3CDTF">2025-11-20T15:59:42Z</dcterms:created>
  <dcterms:modified xsi:type="dcterms:W3CDTF">2025-11-20T16:53:49Z</dcterms:modified>
</cp:coreProperties>
</file>

<file path=docProps/thumbnail.jpeg>
</file>